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nstantia" pitchFamily="18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C40E93C-6171-44DA-A984-7946AD9956A9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341C89-BF00-4BE5-B3C1-904570FAD84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564285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07C7EA-74D7-4914-A251-CDD1A9701158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3DE2E-35EF-47EC-8115-F6F1C05D45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0292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E2325-BB72-412D-8870-F645A36227C2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F90250-8693-4F19-8A17-D1DB2B91AA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78270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2DB163-841C-490B-B111-D7B459F94547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61934-7AF7-48D7-9B8C-1DF5FEA59B8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618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4293D9-9497-41E9-BFCF-2FAEB437A445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EA0950-0C64-493B-9B5B-8B4D3ACDE42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3818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6241AD-3274-4288-9707-07F3883F7616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324B4-7798-4F6B-AC06-AB3A3F5228B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4935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404C5-07CF-4481-8DF7-7BED6F34CF44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457BF-EA47-44CF-B1FA-8DA0FFC12B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8422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4C7218-7874-401A-8ED2-2A2BC3FFF4A5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B08DE-59AF-48F7-9128-040E07060A9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64073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ABCE5-66D5-4DFD-9E33-0235D91F2651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BE29C9-CC9B-4933-9F92-FB94D17A6C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72147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5E778D-A60E-4A0B-AD5F-E338DFE9B156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09F4F9-283D-4863-99CD-0A272152275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2280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4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5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6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2924A-1A5B-47CB-8693-274BAD2519FD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9D14B0-E925-4B7B-A1ED-9D3B70B889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11016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99C3ACA-7CE7-4F31-8742-803C591F2BB5}" type="datetimeFigureOut">
              <a:rPr lang="ru-RU"/>
              <a:pPr>
                <a:defRPr/>
              </a:pPr>
              <a:t>04.10.2012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00BD2E5-AC00-44CD-99DD-F00667D0B76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27" r:id="rId2"/>
    <p:sldLayoutId id="2147483736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7" r:id="rId9"/>
    <p:sldLayoutId id="2147483733" r:id="rId10"/>
    <p:sldLayoutId id="214748373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0BD0D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10CF9B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692696"/>
            <a:ext cx="7851648" cy="3240360"/>
          </a:xfrm>
          <a:extLst/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1400" i="1" dirty="0" smtClean="0">
                <a:solidFill>
                  <a:schemeClr val="tx1"/>
                </a:solidFill>
              </a:rPr>
              <a:t/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1400" i="1" dirty="0" smtClean="0">
                <a:solidFill>
                  <a:schemeClr val="tx1"/>
                </a:solidFill>
              </a:rPr>
              <a:t/>
            </a:r>
            <a:br>
              <a:rPr lang="ru-RU" sz="1400" i="1" dirty="0" smtClean="0">
                <a:solidFill>
                  <a:schemeClr val="tx1"/>
                </a:solidFill>
              </a:rPr>
            </a:br>
            <a:r>
              <a:rPr lang="ru-RU" sz="2000" i="1" dirty="0" smtClean="0">
                <a:solidFill>
                  <a:schemeClr val="tx1"/>
                </a:solidFill>
              </a:rPr>
              <a:t>Презентация к уроку математики</a:t>
            </a: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2000" i="1" dirty="0" smtClean="0">
                <a:solidFill>
                  <a:schemeClr val="tx1"/>
                </a:solidFill>
              </a:rPr>
              <a:t>Тема </a:t>
            </a:r>
            <a:r>
              <a:rPr lang="ru-RU" sz="2000" i="1" dirty="0" smtClean="0">
                <a:solidFill>
                  <a:schemeClr val="tx1"/>
                </a:solidFill>
              </a:rPr>
              <a:t>: </a:t>
            </a:r>
            <a:r>
              <a:rPr lang="ru-RU" sz="2000" i="1" dirty="0" smtClean="0">
                <a:solidFill>
                  <a:schemeClr val="tx1"/>
                </a:solidFill>
              </a:rPr>
              <a:t/>
            </a:r>
            <a:br>
              <a:rPr lang="ru-RU" sz="2000" i="1" dirty="0" smtClean="0">
                <a:solidFill>
                  <a:schemeClr val="tx1"/>
                </a:solidFill>
              </a:rPr>
            </a:br>
            <a:r>
              <a:rPr lang="ru-RU" sz="1400" i="1" dirty="0" smtClean="0"/>
              <a:t/>
            </a:r>
            <a:br>
              <a:rPr lang="ru-RU" sz="1400" i="1" dirty="0" smtClean="0"/>
            </a:br>
            <a:r>
              <a:rPr lang="ru-RU" sz="3600" i="1" dirty="0" smtClean="0">
                <a:solidFill>
                  <a:schemeClr val="tx1"/>
                </a:solidFill>
              </a:rPr>
              <a:t>«Симметрия вокруг нас»</a:t>
            </a:r>
            <a:br>
              <a:rPr lang="ru-RU" sz="3600" i="1" dirty="0" smtClean="0">
                <a:solidFill>
                  <a:schemeClr val="tx1"/>
                </a:solidFill>
              </a:rPr>
            </a:br>
            <a:r>
              <a:rPr lang="ru-RU" sz="3600" i="1" dirty="0">
                <a:solidFill>
                  <a:schemeClr val="tx1"/>
                </a:solidFill>
              </a:rPr>
              <a:t/>
            </a:r>
            <a:br>
              <a:rPr lang="ru-RU" sz="3600" i="1" dirty="0">
                <a:solidFill>
                  <a:schemeClr val="tx1"/>
                </a:solidFill>
              </a:rPr>
            </a:br>
            <a:endParaRPr lang="ru-RU" sz="3600" i="1" dirty="0">
              <a:solidFill>
                <a:schemeClr val="tx1"/>
              </a:solidFill>
            </a:endParaRPr>
          </a:p>
        </p:txBody>
      </p:sp>
      <p:sp>
        <p:nvSpPr>
          <p:cNvPr id="512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72125" y="4071938"/>
            <a:ext cx="2816225" cy="2143125"/>
          </a:xfrm>
        </p:spPr>
        <p:txBody>
          <a:bodyPr/>
          <a:lstStyle/>
          <a:p>
            <a:pPr marR="0" eaLnBrk="1" hangingPunct="1">
              <a:defRPr/>
            </a:pPr>
            <a:r>
              <a:rPr lang="ru-RU" sz="1600" dirty="0" smtClean="0"/>
              <a:t> </a:t>
            </a:r>
            <a:r>
              <a:rPr lang="ru-RU" sz="1600" dirty="0" smtClean="0">
                <a:latin typeface="+mj-lt"/>
              </a:rPr>
              <a:t>Выполнила</a:t>
            </a:r>
          </a:p>
          <a:p>
            <a:pPr marR="0" eaLnBrk="1" hangingPunct="1">
              <a:defRPr/>
            </a:pPr>
            <a:r>
              <a:rPr lang="ru-RU" sz="1600" dirty="0" smtClean="0">
                <a:latin typeface="+mj-lt"/>
              </a:rPr>
              <a:t> </a:t>
            </a:r>
            <a:r>
              <a:rPr lang="ru-RU" sz="1600" dirty="0" smtClean="0">
                <a:latin typeface="+mj-lt"/>
              </a:rPr>
              <a:t>учитель начальных классов </a:t>
            </a:r>
          </a:p>
          <a:p>
            <a:pPr marR="0" eaLnBrk="1" hangingPunct="1">
              <a:defRPr/>
            </a:pPr>
            <a:r>
              <a:rPr lang="ru-RU" sz="1600" dirty="0" smtClean="0">
                <a:latin typeface="+mj-lt"/>
              </a:rPr>
              <a:t>МКОУ СОШ №6</a:t>
            </a:r>
          </a:p>
          <a:p>
            <a:pPr marR="0" eaLnBrk="1" hangingPunct="1">
              <a:defRPr/>
            </a:pPr>
            <a:r>
              <a:rPr lang="ru-RU" sz="1600" dirty="0" smtClean="0">
                <a:latin typeface="+mj-lt"/>
              </a:rPr>
              <a:t>Г. Баксана</a:t>
            </a:r>
          </a:p>
          <a:p>
            <a:pPr marR="0" eaLnBrk="1" hangingPunct="1">
              <a:defRPr/>
            </a:pPr>
            <a:r>
              <a:rPr lang="ru-RU" sz="1600" dirty="0" smtClean="0">
                <a:latin typeface="+mj-lt"/>
              </a:rPr>
              <a:t>Мороз Элла Анатольевна </a:t>
            </a:r>
            <a:endParaRPr lang="ru-RU" sz="1600" dirty="0" smtClean="0"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2800" b="1" i="1" smtClean="0"/>
              <a:t>Периодически повторяющийся рисунок на длинной ленте образует узор, называемый бордюром.</a:t>
            </a:r>
          </a:p>
        </p:txBody>
      </p:sp>
      <p:pic>
        <p:nvPicPr>
          <p:cNvPr id="14339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71500" y="2571750"/>
            <a:ext cx="8001000" cy="3071813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i="1" smtClean="0"/>
              <a:t>Симметричный рисунок может повторяться и на плоскости, тогда его называют орнаментом.</a:t>
            </a:r>
          </a:p>
        </p:txBody>
      </p:sp>
      <p:pic>
        <p:nvPicPr>
          <p:cNvPr id="15363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28813" y="1928813"/>
            <a:ext cx="5429250" cy="4572000"/>
          </a:xfr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eaLnBrk="1" hangingPunct="1"/>
            <a:r>
              <a:rPr lang="ru-RU" sz="2800" b="1" i="1" smtClean="0"/>
              <a:t>Украшая города ,человек стремился сохранить законы симметрии.</a:t>
            </a:r>
          </a:p>
        </p:txBody>
      </p:sp>
      <p:pic>
        <p:nvPicPr>
          <p:cNvPr id="16387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00063" y="2414588"/>
            <a:ext cx="3857625" cy="3228975"/>
          </a:xfrm>
        </p:spPr>
      </p:pic>
      <p:pic>
        <p:nvPicPr>
          <p:cNvPr id="16388" name="Рисунок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09825"/>
            <a:ext cx="4000500" cy="3233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2857500"/>
          </a:xfrm>
        </p:spPr>
        <p:txBody>
          <a:bodyPr/>
          <a:lstStyle/>
          <a:p>
            <a:pPr algn="ctr" eaLnBrk="1" hangingPunct="1"/>
            <a:r>
              <a:rPr lang="ru-RU" sz="4000" b="1" i="1" smtClean="0"/>
              <a:t>Вывод: человек широко использует симметрию в своей деятельности.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714375"/>
          </a:xfrm>
        </p:spPr>
        <p:txBody>
          <a:bodyPr/>
          <a:lstStyle/>
          <a:p>
            <a:pPr algn="ctr" eaLnBrk="1" hangingPunct="1"/>
            <a:r>
              <a:rPr lang="ru-RU" sz="2800" b="1" i="1" smtClean="0"/>
              <a:t>Симметрия в школьных предметах.</a:t>
            </a:r>
          </a:p>
        </p:txBody>
      </p:sp>
      <p:sp>
        <p:nvSpPr>
          <p:cNvPr id="18435" name="Содержимое 2"/>
          <p:cNvSpPr>
            <a:spLocks noGrp="1"/>
          </p:cNvSpPr>
          <p:nvPr>
            <p:ph idx="1"/>
          </p:nvPr>
        </p:nvSpPr>
        <p:spPr>
          <a:xfrm>
            <a:off x="500063" y="1928813"/>
            <a:ext cx="8229600" cy="4389437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Русский язык: симметричные буквы А, В,Е, Ж, З, К, М, Н, О, П, С, Т, Ф, Х,Ш, Э, Ю.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Математика: симметричные цифры 3, 8,0,</a:t>
            </a:r>
          </a:p>
          <a:p>
            <a:pPr eaLnBrk="1" hangingPunct="1">
              <a:buFont typeface="Wingdings 2" pitchFamily="18" charset="2"/>
              <a:buNone/>
            </a:pP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                       симметричные фигуры </a:t>
            </a: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500688" y="3571875"/>
            <a:ext cx="1857375" cy="857250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5500688" y="4786313"/>
            <a:ext cx="2200275" cy="1214437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7215188" y="3071813"/>
            <a:ext cx="1571625" cy="1643062"/>
          </a:xfrm>
          <a:prstGeom prst="ellipse">
            <a:avLst/>
          </a:prstGeom>
          <a:solidFill>
            <a:schemeClr val="accent4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Шестиугольник 6"/>
          <p:cNvSpPr/>
          <p:nvPr/>
        </p:nvSpPr>
        <p:spPr>
          <a:xfrm>
            <a:off x="6929438" y="5357813"/>
            <a:ext cx="1703387" cy="1214437"/>
          </a:xfrm>
          <a:prstGeom prst="hexagon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" name="Ромб 9"/>
          <p:cNvSpPr/>
          <p:nvPr/>
        </p:nvSpPr>
        <p:spPr>
          <a:xfrm>
            <a:off x="4643438" y="5643563"/>
            <a:ext cx="914400" cy="914400"/>
          </a:xfrm>
          <a:prstGeom prst="diamond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1143000"/>
          </a:xfrm>
        </p:spPr>
        <p:txBody>
          <a:bodyPr/>
          <a:lstStyle/>
          <a:p>
            <a:pPr algn="ctr" eaLnBrk="1" hangingPunct="1"/>
            <a:r>
              <a:rPr lang="ru-RU" sz="3200" b="1" i="1" smtClean="0"/>
              <a:t>Урок кляксографии</a:t>
            </a:r>
            <a:r>
              <a:rPr lang="ru-RU" sz="3200" smtClean="0"/>
              <a:t>.</a:t>
            </a:r>
          </a:p>
        </p:txBody>
      </p:sp>
      <p:pic>
        <p:nvPicPr>
          <p:cNvPr id="19459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786063" y="2143125"/>
            <a:ext cx="3714750" cy="3714750"/>
          </a:xfr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581400"/>
          </a:xfrm>
        </p:spPr>
        <p:txBody>
          <a:bodyPr/>
          <a:lstStyle/>
          <a:p>
            <a:pPr algn="ctr" eaLnBrk="1" hangingPunct="1"/>
            <a:r>
              <a:rPr lang="ru-RU" b="1" i="1" smtClean="0"/>
              <a:t>Симметрия-это гармония и красота, равновесие и устойчивость.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Содержание.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63" y="1935163"/>
            <a:ext cx="8186737" cy="4389437"/>
          </a:xfrm>
        </p:spPr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Введение.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Основная часть.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1.1 Известные люди о симметрии.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1.2 Симметрия в мире животных.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1.3.Симметрия в мире растений.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1.4 Симметрия в неживой природе.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1.5 Виды симметрии.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1.6 Симметрия в жизнедеятельности человека..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1.7 Симметрия в различных школьных предметах.</a:t>
            </a: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2 . Где используется и применяется симметрия</a:t>
            </a:r>
            <a:r>
              <a:rPr lang="ru-RU" sz="1600" dirty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Clr>
                <a:schemeClr val="accent3"/>
              </a:buClr>
              <a:buFont typeface="Wingdings 2" pitchFamily="18" charset="2"/>
              <a:buNone/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3.  Общий вывод.</a:t>
            </a: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Заголовок 1"/>
          <p:cNvSpPr>
            <a:spLocks noGrp="1"/>
          </p:cNvSpPr>
          <p:nvPr>
            <p:ph type="title"/>
          </p:nvPr>
        </p:nvSpPr>
        <p:spPr>
          <a:xfrm>
            <a:off x="214313" y="428625"/>
            <a:ext cx="8658225" cy="2286000"/>
          </a:xfrm>
        </p:spPr>
        <p:txBody>
          <a:bodyPr/>
          <a:lstStyle/>
          <a:p>
            <a:pPr algn="r" eaLnBrk="1" hangingPunct="1"/>
            <a:r>
              <a:rPr lang="ru-RU" sz="2400" b="1" i="1" smtClean="0"/>
              <a:t>«Симметрия»- соразмерность, одинаковость в расположении частей чего-нибудь по противоположным сторонам от точки, прямой или плоскости</a:t>
            </a:r>
            <a:r>
              <a:rPr lang="ru-RU" sz="1600" b="1" i="1" smtClean="0"/>
              <a:t>.        </a:t>
            </a:r>
            <a:r>
              <a:rPr lang="ru-RU" sz="1600" b="1" smtClean="0"/>
              <a:t/>
            </a:r>
            <a:br>
              <a:rPr lang="ru-RU" sz="1600" b="1" smtClean="0"/>
            </a:br>
            <a:r>
              <a:rPr lang="ru-RU" sz="1600" smtClean="0"/>
              <a:t/>
            </a:r>
            <a:br>
              <a:rPr lang="ru-RU" sz="1600" smtClean="0"/>
            </a:br>
            <a:r>
              <a:rPr lang="ru-RU" sz="1600" b="1" smtClean="0"/>
              <a:t>       Толковый словарь русского языка С.И.Ожегова</a:t>
            </a:r>
            <a:r>
              <a:rPr lang="ru-RU" sz="1600" smtClean="0"/>
              <a:t>.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3714750"/>
            <a:ext cx="8229600" cy="2214563"/>
          </a:xfrm>
        </p:spPr>
        <p:txBody>
          <a:bodyPr>
            <a:normAutofit/>
          </a:bodyPr>
          <a:lstStyle/>
          <a:p>
            <a:pPr marL="274320" indent="-274320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«Симметрия, как бы широко или узко мы ни понимали это слово, есть идея, с помощью которой человек веками пытался объяснить и создать порядок, красоту и совершенство.»</a:t>
            </a:r>
          </a:p>
          <a:p>
            <a:pPr marL="274320" indent="-274320" algn="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1600" b="1" i="1" dirty="0" smtClean="0">
                <a:solidFill>
                  <a:schemeClr val="accent3">
                    <a:lumMod val="50000"/>
                  </a:schemeClr>
                </a:solidFill>
              </a:rPr>
              <a:t>Герман Вейль</a:t>
            </a:r>
            <a:r>
              <a:rPr lang="ru-RU" sz="1600" b="1" dirty="0" smtClean="0"/>
              <a:t>.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Заголовок 1"/>
          <p:cNvSpPr>
            <a:spLocks noGrp="1"/>
          </p:cNvSpPr>
          <p:nvPr>
            <p:ph type="title"/>
          </p:nvPr>
        </p:nvSpPr>
        <p:spPr>
          <a:xfrm>
            <a:off x="500063" y="714375"/>
            <a:ext cx="8229600" cy="785813"/>
          </a:xfrm>
        </p:spPr>
        <p:txBody>
          <a:bodyPr/>
          <a:lstStyle/>
          <a:p>
            <a:pPr algn="ctr" eaLnBrk="1" hangingPunct="1"/>
            <a:r>
              <a:rPr lang="ru-RU" sz="2800" b="1" i="1" smtClean="0"/>
              <a:t>Симметрия в мире насекомых</a:t>
            </a:r>
          </a:p>
        </p:txBody>
      </p:sp>
      <p:pic>
        <p:nvPicPr>
          <p:cNvPr id="8195" name="Содержимое 3" descr="C:\Documents and Settings\Admin\Рабочий стол\clip_image002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57375" y="1928813"/>
            <a:ext cx="5572125" cy="407193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1071563"/>
          </a:xfrm>
        </p:spPr>
        <p:txBody>
          <a:bodyPr/>
          <a:lstStyle/>
          <a:p>
            <a:pPr algn="ctr" eaLnBrk="1" hangingPunct="1"/>
            <a:r>
              <a:rPr lang="ru-RU" sz="2800" b="1" i="1" smtClean="0"/>
              <a:t>Симметрия в мире животных</a:t>
            </a:r>
            <a:br>
              <a:rPr lang="ru-RU" sz="2800" b="1" i="1" smtClean="0"/>
            </a:br>
            <a:endParaRPr lang="ru-RU" sz="2800" b="1" i="1" smtClean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dirty="0" smtClean="0">
                <a:solidFill>
                  <a:schemeClr val="accent2">
                    <a:lumMod val="50000"/>
                  </a:schemeClr>
                </a:solidFill>
              </a:rPr>
              <a:t>Два одинаковых крыла обеспечивают птице способность летать.</a:t>
            </a:r>
          </a:p>
          <a:p>
            <a:pPr marL="274320" indent="-274320"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Char char=""/>
              <a:defRPr/>
            </a:pPr>
            <a:endParaRPr lang="ru-RU" dirty="0"/>
          </a:p>
        </p:txBody>
      </p:sp>
      <p:pic>
        <p:nvPicPr>
          <p:cNvPr id="9220" name="Рисунок 3" descr="C:\Documents and Settings\Admin\Рабочий стол\k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1688" y="2786063"/>
            <a:ext cx="4641850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795338"/>
          </a:xfrm>
        </p:spPr>
        <p:txBody>
          <a:bodyPr/>
          <a:lstStyle/>
          <a:p>
            <a:pPr algn="ctr" eaLnBrk="1" hangingPunct="1"/>
            <a:r>
              <a:rPr lang="ru-RU" sz="2800" b="1" i="1" smtClean="0"/>
              <a:t>Симметрия в мире растений</a:t>
            </a:r>
          </a:p>
        </p:txBody>
      </p:sp>
      <p:pic>
        <p:nvPicPr>
          <p:cNvPr id="10243" name="Содержимое 3" descr="C:\Documents and Settings\Admin\Рабочий стол\смысы.jpg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60550" y="1995488"/>
            <a:ext cx="5422900" cy="4267200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642938"/>
          </a:xfrm>
        </p:spPr>
        <p:txBody>
          <a:bodyPr/>
          <a:lstStyle/>
          <a:p>
            <a:pPr algn="ctr" eaLnBrk="1" hangingPunct="1"/>
            <a:r>
              <a:rPr lang="ru-RU" sz="2800" b="1" i="1" smtClean="0"/>
              <a:t>Симметрия в мире кристаллических тел</a:t>
            </a:r>
          </a:p>
        </p:txBody>
      </p:sp>
      <p:pic>
        <p:nvPicPr>
          <p:cNvPr id="11267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667000" y="2143125"/>
            <a:ext cx="4333875" cy="3633788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3795713"/>
          </a:xfrm>
        </p:spPr>
        <p:txBody>
          <a:bodyPr/>
          <a:lstStyle/>
          <a:p>
            <a:pPr eaLnBrk="1" hangingPunct="1"/>
            <a:r>
              <a:rPr lang="ru-RU" sz="3200" b="1" i="1" smtClean="0"/>
              <a:t>Вывод: симметрия широко распространена в живой и неживой природе. Её можно наблюдать и в форме листьев, и в форме цветов, в расположении органов животных, в форме кристаллических тел.</a:t>
            </a:r>
          </a:p>
        </p:txBody>
      </p:sp>
      <p:sp>
        <p:nvSpPr>
          <p:cNvPr id="12291" name="Содержимое 2"/>
          <p:cNvSpPr>
            <a:spLocks noGrp="1"/>
          </p:cNvSpPr>
          <p:nvPr>
            <p:ph idx="1"/>
          </p:nvPr>
        </p:nvSpPr>
        <p:spPr>
          <a:xfrm flipH="1">
            <a:off x="857250" y="5143500"/>
            <a:ext cx="5572125" cy="895350"/>
          </a:xfrm>
        </p:spPr>
        <p:txBody>
          <a:bodyPr/>
          <a:lstStyle/>
          <a:p>
            <a:pPr eaLnBrk="1" hangingPunct="1">
              <a:buFont typeface="Wingdings 2" pitchFamily="18" charset="2"/>
              <a:buNone/>
            </a:pPr>
            <a:endParaRPr lang="ru-RU" smtClean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>
          <a:xfrm>
            <a:off x="457200" y="704850"/>
            <a:ext cx="8229600" cy="2009775"/>
          </a:xfrm>
        </p:spPr>
        <p:txBody>
          <a:bodyPr/>
          <a:lstStyle/>
          <a:p>
            <a:pPr eaLnBrk="1" hangingPunct="1"/>
            <a:r>
              <a:rPr lang="ru-RU" sz="2800" b="1" i="1" smtClean="0"/>
              <a:t>Симметрия широко используется человеком. На протяжении многих веков можно пронаблюдать , как человек применял симметрию в различных видах деятельности.</a:t>
            </a:r>
          </a:p>
        </p:txBody>
      </p:sp>
      <p:pic>
        <p:nvPicPr>
          <p:cNvPr id="13315" name="Содержимое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2786063"/>
            <a:ext cx="4143375" cy="3538537"/>
          </a:xfrm>
        </p:spPr>
      </p:pic>
      <p:pic>
        <p:nvPicPr>
          <p:cNvPr id="13316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2786063"/>
            <a:ext cx="3786188" cy="357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301</TotalTime>
  <Words>330</Words>
  <Application>Microsoft Office PowerPoint</Application>
  <PresentationFormat>Экран (4:3)</PresentationFormat>
  <Paragraphs>38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  Презентация к уроку математики   Тема :   «Симметрия вокруг нас»  </vt:lpstr>
      <vt:lpstr>Содержание.</vt:lpstr>
      <vt:lpstr>«Симметрия»- соразмерность, одинаковость в расположении частей чего-нибудь по противоположным сторонам от точки, прямой или плоскости.                 Толковый словарь русского языка С.И.Ожегова.</vt:lpstr>
      <vt:lpstr>Симметрия в мире насекомых</vt:lpstr>
      <vt:lpstr>Симметрия в мире животных </vt:lpstr>
      <vt:lpstr>Симметрия в мире растений</vt:lpstr>
      <vt:lpstr>Симметрия в мире кристаллических тел</vt:lpstr>
      <vt:lpstr>Вывод: симметрия широко распространена в живой и неживой природе. Её можно наблюдать и в форме листьев, и в форме цветов, в расположении органов животных, в форме кристаллических тел.</vt:lpstr>
      <vt:lpstr>Симметрия широко используется человеком. На протяжении многих веков можно пронаблюдать , как человек применял симметрию в различных видах деятельности.</vt:lpstr>
      <vt:lpstr>Периодически повторяющийся рисунок на длинной ленте образует узор, называемый бордюром.</vt:lpstr>
      <vt:lpstr>Симметричный рисунок может повторяться и на плоскости, тогда его называют орнаментом.</vt:lpstr>
      <vt:lpstr>Украшая города ,человек стремился сохранить законы симметрии.</vt:lpstr>
      <vt:lpstr>Вывод: человек широко использует симметрию в своей деятельности.</vt:lpstr>
      <vt:lpstr>Симметрия в школьных предметах.</vt:lpstr>
      <vt:lpstr>Урок кляксографии.</vt:lpstr>
      <vt:lpstr>Симметрия-это гармония и красота, равновесие и устойчивость.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СИММЕТРИЯ ВОК</dc:title>
  <dc:creator>Admin</dc:creator>
  <cp:lastModifiedBy>Admin</cp:lastModifiedBy>
  <cp:revision>16</cp:revision>
  <dcterms:created xsi:type="dcterms:W3CDTF">2010-04-09T10:13:45Z</dcterms:created>
  <dcterms:modified xsi:type="dcterms:W3CDTF">2012-10-04T15:53:23Z</dcterms:modified>
</cp:coreProperties>
</file>