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310DA5-13AE-471C-99DE-95F85C06F7DE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747728-A684-4D96-81AA-7B30860CB4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1412776"/>
            <a:ext cx="5637010" cy="452188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dirty="0"/>
              <a:t> </a:t>
            </a:r>
            <a:endParaRPr lang="ru-RU" dirty="0" smtClean="0"/>
          </a:p>
          <a:p>
            <a:pPr algn="ctr"/>
            <a:endParaRPr lang="ru-RU" sz="166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600" b="1" i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16600" b="1" i="1" dirty="0">
                <a:latin typeface="Times New Roman" pitchFamily="18" charset="0"/>
                <a:cs typeface="Times New Roman" pitchFamily="18" charset="0"/>
              </a:rPr>
              <a:t>математики </a:t>
            </a:r>
            <a:br>
              <a:rPr lang="ru-RU" sz="16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600" b="1" i="1" dirty="0">
                <a:latin typeface="Times New Roman" pitchFamily="18" charset="0"/>
                <a:cs typeface="Times New Roman" pitchFamily="18" charset="0"/>
              </a:rPr>
              <a:t>         в 4</a:t>
            </a:r>
            <a:r>
              <a:rPr lang="ru-RU" sz="1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600" b="1" i="1" dirty="0">
                <a:latin typeface="Times New Roman" pitchFamily="18" charset="0"/>
                <a:cs typeface="Times New Roman" pitchFamily="18" charset="0"/>
              </a:rPr>
              <a:t>классе.</a:t>
            </a:r>
            <a:br>
              <a:rPr lang="ru-RU" sz="16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600" b="1" i="1" dirty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16600" b="1" i="1" dirty="0" smtClean="0">
                <a:latin typeface="Times New Roman" pitchFamily="18" charset="0"/>
                <a:cs typeface="Times New Roman" pitchFamily="18" charset="0"/>
              </a:rPr>
              <a:t>задач на движение</a:t>
            </a:r>
            <a:r>
              <a:rPr lang="ru-RU" sz="16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МКОУ СОШ №6</a:t>
            </a:r>
          </a:p>
          <a:p>
            <a:pPr algn="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Г. Баксана</a:t>
            </a:r>
          </a:p>
          <a:p>
            <a:pPr algn="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Мороз Элла Анатольевна</a:t>
            </a:r>
          </a:p>
          <a:p>
            <a:pPr algn="ctr"/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2015г.</a:t>
            </a:r>
            <a:endParaRPr lang="ru-RU" sz="5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175351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/>
              <a:t>Презентационное сопровождение урока</a:t>
            </a:r>
            <a:br>
              <a:rPr lang="ru-RU" sz="1800" dirty="0"/>
            </a:br>
            <a:r>
              <a:rPr lang="ru-RU" sz="1800" dirty="0" smtClean="0"/>
              <a:t>УМК </a:t>
            </a:r>
            <a:r>
              <a:rPr lang="ru-RU" sz="1800" dirty="0"/>
              <a:t>«Образовательная система </a:t>
            </a:r>
            <a:r>
              <a:rPr lang="ru-RU" sz="1800" dirty="0" smtClean="0"/>
              <a:t>Перспектива»»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703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16974"/>
            <a:ext cx="8208911" cy="217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9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2089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8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13690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1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272145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6000" dirty="0"/>
              <a:t> </a:t>
            </a:r>
            <a:endParaRPr lang="en-US" sz="6000" dirty="0" smtClean="0"/>
          </a:p>
          <a:p>
            <a:pPr marL="4572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сбл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встр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сбл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.=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276872"/>
            <a:ext cx="82809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4664"/>
            <a:ext cx="816090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3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052736"/>
            <a:ext cx="6400800" cy="45365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ХОТИМ</a:t>
            </a:r>
          </a:p>
          <a:p>
            <a:pPr marL="45720" indent="0" algn="ctr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ВСЁ</a:t>
            </a:r>
          </a:p>
          <a:p>
            <a:pPr marL="45720" indent="0" algn="ctr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731520"/>
                <a:ext cx="8352928" cy="4785712"/>
              </a:xfrm>
            </p:spPr>
            <p:txBody>
              <a:bodyPr/>
              <a:lstStyle/>
              <a:p>
                <a:pPr marL="45720" indent="0" algn="ctr">
                  <a:buNone/>
                </a:pP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Расположи дроби в порядке возрастания</a:t>
                </a:r>
              </a:p>
              <a:p>
                <a:pPr marL="45720" indent="0">
                  <a:buNone/>
                </a:pPr>
                <a:endParaRPr lang="ru-RU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ru-RU" sz="5400" b="1" i="1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5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ru-RU" sz="5400" b="1" i="1" dirty="0" smtClean="0"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ru-RU" sz="4400" b="1" dirty="0" smtClean="0"/>
              </a:p>
              <a:p>
                <a:pPr marL="45720" indent="0">
                  <a:buNone/>
                </a:pPr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</a:rPr>
                  <a:t>Е      И    В    Н     Ж    И     Д     Е</a:t>
                </a:r>
                <a:endParaRPr lang="ru-RU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731520"/>
                <a:ext cx="8352928" cy="4785712"/>
              </a:xfrm>
              <a:blipFill rotWithShape="1">
                <a:blip r:embed="rId2"/>
                <a:stretch>
                  <a:fillRect l="-2336" t="-1783" r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6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2217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41044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6600" b="1" i="1" dirty="0">
                <a:latin typeface="Times New Roman" pitchFamily="18" charset="0"/>
                <a:cs typeface="Times New Roman" pitchFamily="18" charset="0"/>
              </a:rPr>
              <a:t>Движение – это перемещение  ...   в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val="36149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132856"/>
            <a:ext cx="6400800" cy="20733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СКОРОСТЬ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256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корость</a:t>
            </a:r>
          </a:p>
          <a:p>
            <a:pPr marL="45720" indent="0"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время 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расстояние</a:t>
            </a:r>
          </a:p>
        </p:txBody>
      </p:sp>
    </p:spTree>
    <p:extLst>
      <p:ext uri="{BB962C8B-B14F-4D97-AF65-F5344CB8AC3E}">
        <p14:creationId xmlns:p14="http://schemas.microsoft.com/office/powerpoint/2010/main" val="8758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80920" cy="258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7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42493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0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</TotalTime>
  <Words>91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Презентационное сопровождение урока УМК «Образовательная система Перспектива»»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Презентационное сопровождение урока УМК «Образовательная система Перспектива»»</dc:title>
  <dc:creator>Дом</dc:creator>
  <cp:lastModifiedBy>Дом</cp:lastModifiedBy>
  <cp:revision>8</cp:revision>
  <dcterms:created xsi:type="dcterms:W3CDTF">2015-02-24T16:49:34Z</dcterms:created>
  <dcterms:modified xsi:type="dcterms:W3CDTF">2015-03-04T18:21:21Z</dcterms:modified>
</cp:coreProperties>
</file>